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86" r:id="rId3"/>
    <p:sldId id="287" r:id="rId4"/>
    <p:sldId id="288" r:id="rId5"/>
    <p:sldId id="290" r:id="rId6"/>
  </p:sldIdLst>
  <p:sldSz cx="12192000" cy="6858000"/>
  <p:notesSz cx="6797675" cy="99266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95" autoAdjust="0"/>
  </p:normalViewPr>
  <p:slideViewPr>
    <p:cSldViewPr snapToGrid="0">
      <p:cViewPr varScale="1">
        <p:scale>
          <a:sx n="89" d="100"/>
          <a:sy n="89" d="100"/>
        </p:scale>
        <p:origin x="168" y="7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68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092" y="0"/>
            <a:ext cx="2946065" cy="4968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6FD55-8C0C-48AA-A139-AA8745D2C4A7}" type="datetimeFigureOut">
              <a:rPr lang="pt-PT" smtClean="0"/>
              <a:t>08/09/26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803"/>
            <a:ext cx="2946065" cy="4968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092" y="9429803"/>
            <a:ext cx="2946065" cy="4968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D1B30-F4B9-4BD5-99CC-29CD26620FA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7418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87C1FD5-1F67-400B-8D5B-A38E812FE6FA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FCAF659-5AAD-4448-A319-EA0984A4DAD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5132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9215B9-354C-4F32-9BE4-6E47D6A03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30D04D-1F05-400F-95F3-70D8AE089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95DDE05-4FFF-41B2-AC9D-00AD45F4F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A53462D-F310-4C7E-B04F-49312733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3751E17-082E-481B-943E-DA88EF78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2174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4161F-D62F-4620-B634-40CB09B55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517CB255-3F7E-45FD-AD02-84B8650288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7CE777A-7D6C-431A-B18A-EF0826D17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BAF3E2D-1093-48A3-9ED2-0544EE3B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86A81C4-C609-4C97-9AF1-159A4B930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5390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CD83DBF-759D-4AD9-B526-58373B0829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554DDB0-3BC1-4F21-9321-DC91190BA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6E7A50F-F63E-4D66-B992-8316E46BB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113F1C9-77E6-4D4D-A55E-B740F87BE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FFFFA6E-7F78-4633-8BFC-2FCCCB47C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1880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3A690-FD9F-45A4-A950-C5A4D421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8B181C6-CC7B-457E-A3B7-35D362E15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8911B2C-0A90-4E37-9549-B4BA19F9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3377347-8AF0-4DCC-B044-A3C4D1C1B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5672586-A7A3-4187-A235-C7B31AF0D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091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BABFC9-F4C1-4299-93E3-4A2964534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125D4B6-B827-42F0-9F38-998B5D583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50024F-6996-4723-8D6F-ACC2C91F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01A19B3-1C10-495E-B48A-CF3E901CA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6BFBB18-8C56-49AB-92EB-B1D0767B7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3940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4A6391-F540-44F3-814D-BA80E3CA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FB0644F-7853-46C5-942D-E061865E43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6EFA0E52-8217-4E8E-9434-19479BBF8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4C346B6E-D9B9-4EED-A648-A607BC77B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9DC55895-F3E0-4732-84CB-79A1A527F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34D81F5-D9D9-4B10-87D9-CE00465AF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92778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CDD48-A5D6-43FB-844C-6500EFBC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8B2E075-CAE9-45C3-866F-82206A1C7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A49BD7F8-6637-47CB-BBF7-841DD36B4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FFF45CF7-0886-4B15-A6C2-5D6E96557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8BC7962A-C087-41A8-A93C-A881621A3B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C3DC6448-E54F-4CD6-97F9-7C8683520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4A47C87D-39DB-4218-BA3B-2A313158E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55E275AA-E712-4268-AC3A-8A24E53F8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402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5DB06-09FD-4B08-9546-BAB95E9A8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3C604577-F726-43AB-A47D-B9118641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F8371BA1-6860-4C4E-B6FD-741A39866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2BC7415-9DD7-4C55-9DE5-12CF6C750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115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F4EC4BB-ECC5-4335-A0CE-C1E03C241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917E9ACC-6A2D-4498-BF19-8FD05FCA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26C0CBB2-4FA8-41BE-A705-AF95E7FB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392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66618-0048-46FC-A704-A65E89715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3B34B6F-8C96-4C81-B6B5-2DF394554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BE2FE70-876C-4747-84F0-7423138E0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FE15B39-9BA7-4475-A9BB-3C9BD91F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404C8E0-C284-4EAF-A309-3895E0FEE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0CA345B-1987-4279-94DE-42C4E0ABC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306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5983CA-9FF3-4732-ADD9-AB904785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00AB0504-92C3-4961-BC01-7001CBBEC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F0CF295-5CA8-4C85-B529-CA782B620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1610390-F1A2-4FFE-9BC7-C71A62F45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0B7F7FA-09FA-4491-8CD3-30F1BB5F9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6031026-80DD-4056-9695-AABB4D415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004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5D657530-FB4C-4BAC-BF19-522D81A14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CAD1CFA-90BE-458F-B9FB-A85CB070C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201B9E4-9434-4DF7-9186-D5BF26CC99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BB8A4-2D92-4A3D-BEEB-94D8A639A36C}" type="datetimeFigureOut">
              <a:rPr lang="pt-PT" smtClean="0"/>
              <a:t>07/09/26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7F0E604-5CEF-4CDD-8640-8244310F6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4FAAEFB-612C-4995-BA96-BF297AA39C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9D17A-CE0F-42BF-9190-8819606F6F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298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7D445A-971B-43D2-AB02-C44A9AA14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129" y="1436909"/>
            <a:ext cx="2691084" cy="491155"/>
          </a:xfrm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pt-PT" sz="2400" b="1" dirty="0" err="1"/>
              <a:t>Class</a:t>
            </a:r>
            <a:r>
              <a:rPr lang="pt-PT" sz="2400" b="1" dirty="0"/>
              <a:t>: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08BFEE-B037-4484-B3E2-92ECFA3489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929" y="2334986"/>
            <a:ext cx="10999073" cy="4237223"/>
          </a:xfrm>
          <a:ln w="19050"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Group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Members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who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contributed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only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students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attending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will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be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marked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P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5634191-3A19-4E0B-A73B-3A420A7A5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428" y="395361"/>
            <a:ext cx="1774266" cy="8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0E0A6F5F-DD8C-47F9-BDF4-35B9759B0E5E}"/>
              </a:ext>
            </a:extLst>
          </p:cNvPr>
          <p:cNvSpPr txBox="1">
            <a:spLocks/>
          </p:cNvSpPr>
          <p:nvPr/>
        </p:nvSpPr>
        <p:spPr>
          <a:xfrm>
            <a:off x="3911399" y="1443075"/>
            <a:ext cx="2691084" cy="49115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PT" sz="2400" b="1" dirty="0" err="1"/>
              <a:t>Group</a:t>
            </a:r>
            <a:r>
              <a:rPr lang="pt-PT" sz="2400" b="1" dirty="0"/>
              <a:t>: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85E3DF92-AA16-279B-7878-BBA48CDF957F}"/>
              </a:ext>
            </a:extLst>
          </p:cNvPr>
          <p:cNvSpPr txBox="1">
            <a:spLocks/>
          </p:cNvSpPr>
          <p:nvPr/>
        </p:nvSpPr>
        <p:spPr>
          <a:xfrm>
            <a:off x="264875" y="605669"/>
            <a:ext cx="8972873" cy="637782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b="1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TASK 1 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– </a:t>
            </a:r>
            <a:r>
              <a:rPr lang="pt-PT" dirty="0" err="1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Text</a:t>
            </a:r>
            <a:r>
              <a:rPr lang="pt-PT" dirty="0">
                <a:solidFill>
                  <a:srgbClr val="0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558751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2DFC-1989-1D16-0B0D-8BD64CC5E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94EEC-C4D5-8B6B-0350-FD9075080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788" y="395361"/>
            <a:ext cx="10999072" cy="697261"/>
          </a:xfrm>
        </p:spPr>
        <p:txBody>
          <a:bodyPr>
            <a:noAutofit/>
          </a:bodyPr>
          <a:lstStyle/>
          <a:p>
            <a:pPr algn="just"/>
            <a:r>
              <a:rPr lang="pt-PT" sz="3200" b="1" dirty="0" err="1"/>
              <a:t>Demand-side</a:t>
            </a:r>
            <a:r>
              <a:rPr lang="pt-PT" sz="3200" b="1" dirty="0"/>
              <a:t> </a:t>
            </a:r>
            <a:r>
              <a:rPr lang="pt-PT" sz="3200" b="1" dirty="0" err="1"/>
              <a:t>argument</a:t>
            </a:r>
            <a:r>
              <a:rPr lang="pt-PT" sz="3200" b="1" dirty="0"/>
              <a:t> for </a:t>
            </a:r>
            <a:r>
              <a:rPr lang="pt-PT" sz="3200" b="1" dirty="0" err="1"/>
              <a:t>technological</a:t>
            </a:r>
            <a:r>
              <a:rPr lang="pt-PT" sz="3200" b="1" dirty="0"/>
              <a:t> </a:t>
            </a:r>
            <a:r>
              <a:rPr lang="pt-PT" sz="3200" b="1" dirty="0" err="1"/>
              <a:t>innovation</a:t>
            </a:r>
            <a:endParaRPr lang="pt-PT" sz="3200" b="1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1210DED-EEF3-B8BC-6B10-4F2B367DD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787" y="1457148"/>
            <a:ext cx="10999073" cy="50054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Tx/>
              <a:buChar char="-"/>
            </a:pP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64305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2DFC-1989-1D16-0B0D-8BD64CC5E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97E7839-8DC9-2FE3-A00B-4FA550C84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787" y="1457148"/>
            <a:ext cx="10999073" cy="50054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Tx/>
              <a:buChar char="-"/>
            </a:pPr>
            <a:endParaRPr lang="pt-PT" sz="20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B24C71B-9868-D0D9-E5BD-8F4A2BD02452}"/>
              </a:ext>
            </a:extLst>
          </p:cNvPr>
          <p:cNvSpPr txBox="1">
            <a:spLocks/>
          </p:cNvSpPr>
          <p:nvPr/>
        </p:nvSpPr>
        <p:spPr>
          <a:xfrm>
            <a:off x="416788" y="395361"/>
            <a:ext cx="10999072" cy="697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PT" sz="3200" b="1" dirty="0" err="1"/>
              <a:t>Demand-side</a:t>
            </a:r>
            <a:r>
              <a:rPr lang="pt-PT" sz="3200" b="1" dirty="0"/>
              <a:t> </a:t>
            </a:r>
            <a:r>
              <a:rPr lang="pt-PT" sz="3200" b="1" dirty="0" err="1"/>
              <a:t>argument</a:t>
            </a:r>
            <a:r>
              <a:rPr lang="pt-PT" sz="3200" b="1" dirty="0"/>
              <a:t> for </a:t>
            </a:r>
            <a:r>
              <a:rPr lang="pt-PT" sz="3200" b="1" dirty="0" err="1"/>
              <a:t>technological</a:t>
            </a:r>
            <a:r>
              <a:rPr lang="pt-PT" sz="3200" b="1" dirty="0"/>
              <a:t> </a:t>
            </a:r>
            <a:r>
              <a:rPr lang="pt-PT" sz="3200" b="1" dirty="0" err="1"/>
              <a:t>innovation</a:t>
            </a:r>
            <a:endParaRPr lang="pt-PT" sz="3200" b="1" dirty="0"/>
          </a:p>
        </p:txBody>
      </p:sp>
    </p:spTree>
    <p:extLst>
      <p:ext uri="{BB962C8B-B14F-4D97-AF65-F5344CB8AC3E}">
        <p14:creationId xmlns:p14="http://schemas.microsoft.com/office/powerpoint/2010/main" val="2209180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2DFC-1989-1D16-0B0D-8BD64CC5E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883E45AA-D51F-97BB-70A9-2B2441228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787" y="1457148"/>
            <a:ext cx="10999073" cy="50054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Tx/>
              <a:buChar char="-"/>
            </a:pPr>
            <a:endParaRPr lang="pt-PT" sz="20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32D61DB-D21B-1DDB-FE5E-F4CB4A070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788" y="395361"/>
            <a:ext cx="10999072" cy="697261"/>
          </a:xfrm>
        </p:spPr>
        <p:txBody>
          <a:bodyPr>
            <a:noAutofit/>
          </a:bodyPr>
          <a:lstStyle/>
          <a:p>
            <a:pPr algn="just"/>
            <a:r>
              <a:rPr lang="pt-PT" sz="3200" b="1" dirty="0" err="1"/>
              <a:t>Supply-side</a:t>
            </a:r>
            <a:r>
              <a:rPr lang="pt-PT" sz="3200" b="1" dirty="0"/>
              <a:t> </a:t>
            </a:r>
            <a:r>
              <a:rPr lang="pt-PT" sz="3200" b="1" dirty="0" err="1"/>
              <a:t>argument</a:t>
            </a:r>
            <a:r>
              <a:rPr lang="pt-PT" sz="3200" b="1" dirty="0"/>
              <a:t> for </a:t>
            </a:r>
            <a:r>
              <a:rPr lang="pt-PT" sz="3200" b="1" dirty="0" err="1"/>
              <a:t>technological</a:t>
            </a:r>
            <a:r>
              <a:rPr lang="pt-PT" sz="3200" b="1" dirty="0"/>
              <a:t> </a:t>
            </a:r>
            <a:r>
              <a:rPr lang="pt-PT" sz="3200" b="1" dirty="0" err="1"/>
              <a:t>innovation</a:t>
            </a:r>
            <a:endParaRPr lang="pt-PT" sz="3200" b="1" dirty="0"/>
          </a:p>
        </p:txBody>
      </p:sp>
    </p:spTree>
    <p:extLst>
      <p:ext uri="{BB962C8B-B14F-4D97-AF65-F5344CB8AC3E}">
        <p14:creationId xmlns:p14="http://schemas.microsoft.com/office/powerpoint/2010/main" val="4183466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2DFC-1989-1D16-0B0D-8BD64CC5E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97E7839-8DC9-2FE3-A00B-4FA550C84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787" y="1457148"/>
            <a:ext cx="10999073" cy="50054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l">
              <a:buFontTx/>
              <a:buChar char="-"/>
            </a:pPr>
            <a:endParaRPr lang="pt-PT" sz="20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F006BB4-4B7F-5111-3310-97C684FAF524}"/>
              </a:ext>
            </a:extLst>
          </p:cNvPr>
          <p:cNvSpPr txBox="1">
            <a:spLocks/>
          </p:cNvSpPr>
          <p:nvPr/>
        </p:nvSpPr>
        <p:spPr>
          <a:xfrm>
            <a:off x="596464" y="395361"/>
            <a:ext cx="10999072" cy="697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PT" sz="3200" b="1" dirty="0" err="1"/>
              <a:t>Supply-side</a:t>
            </a:r>
            <a:r>
              <a:rPr lang="pt-PT" sz="3200" b="1" dirty="0"/>
              <a:t> </a:t>
            </a:r>
            <a:r>
              <a:rPr lang="pt-PT" sz="3200" b="1" dirty="0" err="1"/>
              <a:t>argument</a:t>
            </a:r>
            <a:r>
              <a:rPr lang="pt-PT" sz="3200" b="1" dirty="0"/>
              <a:t> for </a:t>
            </a:r>
            <a:r>
              <a:rPr lang="pt-PT" sz="3200" b="1" dirty="0" err="1"/>
              <a:t>technological</a:t>
            </a:r>
            <a:r>
              <a:rPr lang="pt-PT" sz="3200" b="1" dirty="0"/>
              <a:t> </a:t>
            </a:r>
            <a:r>
              <a:rPr lang="pt-PT" sz="3200" b="1" dirty="0" err="1"/>
              <a:t>innovation</a:t>
            </a:r>
            <a:endParaRPr lang="pt-PT" sz="3200" b="1" dirty="0"/>
          </a:p>
        </p:txBody>
      </p:sp>
    </p:spTree>
    <p:extLst>
      <p:ext uri="{BB962C8B-B14F-4D97-AF65-F5344CB8AC3E}">
        <p14:creationId xmlns:p14="http://schemas.microsoft.com/office/powerpoint/2010/main" val="24140443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16474</TotalTime>
  <Words>41</Words>
  <Application>Microsoft Macintosh PowerPoint</Application>
  <PresentationFormat>Ecrã Panorâmico</PresentationFormat>
  <Paragraphs>8</Paragraphs>
  <Slides>5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Tema do Office</vt:lpstr>
      <vt:lpstr>Class:</vt:lpstr>
      <vt:lpstr>Demand-side argument for technological innovation</vt:lpstr>
      <vt:lpstr>Apresentação do PowerPoint</vt:lpstr>
      <vt:lpstr>Supply-side argument for technological innovation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HEE</dc:title>
  <dc:creator>Pedro Neves</dc:creator>
  <cp:lastModifiedBy>António Castro Henriques</cp:lastModifiedBy>
  <cp:revision>109</cp:revision>
  <cp:lastPrinted>2022-09-20T14:22:39Z</cp:lastPrinted>
  <dcterms:created xsi:type="dcterms:W3CDTF">2021-02-17T10:16:51Z</dcterms:created>
  <dcterms:modified xsi:type="dcterms:W3CDTF">2026-09-08T08:56:59Z</dcterms:modified>
</cp:coreProperties>
</file>